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05613" cy="9944100"/>
  <p:embeddedFontLst>
    <p:embeddedFont>
      <p:font typeface="Arial Narrow" panose="020B0606020202030204" pitchFamily="34" charset="0"/>
      <p:regular r:id="rId10"/>
      <p:bold r:id="rId11"/>
      <p:italic r:id="rId12"/>
      <p:boldItalic r:id="rId13"/>
    </p:embeddedFont>
    <p:embeddedFont>
      <p:font typeface="Oswald" panose="020B0604020202020204" charset="-18"/>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2rwpqeWrif6HQAJEWlGz/Ng3f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3.fntdata"/><Relationship Id="rId25" Type="http://schemas.openxmlformats.org/officeDocument/2006/relationships/customXml" Target="../customXml/item2.xml"/><Relationship Id="rId2" Type="http://schemas.openxmlformats.org/officeDocument/2006/relationships/slideMaster" Target="slideMasters/slideMaster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3" name="Google Shape;103;p3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0" i="0" u="none" strike="noStrike" cap="none">
                <a:solidFill>
                  <a:schemeClr val="dk1"/>
                </a:solidFill>
                <a:latin typeface="Oswald"/>
                <a:ea typeface="Oswald"/>
                <a:cs typeface="Oswald"/>
                <a:sym typeface="Oswald"/>
              </a:rPr>
              <a:t>PIŠEM ZA PRAVICE 202</a:t>
            </a:r>
            <a:r>
              <a:rPr lang="sl-SI" sz="1800">
                <a:solidFill>
                  <a:schemeClr val="dk1"/>
                </a:solidFill>
                <a:latin typeface="Oswald"/>
                <a:ea typeface="Oswald"/>
                <a:cs typeface="Oswald"/>
                <a:sym typeface="Oswald"/>
              </a:rPr>
              <a:t>2</a:t>
            </a:r>
            <a:endParaRPr sz="1800" b="0" i="0" u="none" strike="noStrike" cap="none">
              <a:solidFill>
                <a:schemeClr val="dk1"/>
              </a:solidFill>
              <a:latin typeface="Oswald"/>
              <a:ea typeface="Oswald"/>
              <a:cs typeface="Oswald"/>
              <a:sym typeface="Oswald"/>
            </a:endParaRPr>
          </a:p>
        </p:txBody>
      </p:sp>
      <p:sp>
        <p:nvSpPr>
          <p:cNvPr id="121" name="Google Shape;121;p1"/>
          <p:cNvSpPr txBox="1"/>
          <p:nvPr/>
        </p:nvSpPr>
        <p:spPr>
          <a:xfrm>
            <a:off x="611560" y="4641940"/>
            <a:ext cx="6933960" cy="13712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ANHOVO, SLOVENIJA</a:t>
            </a:r>
            <a:endParaRPr sz="1800">
              <a:solidFill>
                <a:schemeClr val="dk1"/>
              </a:solidFill>
              <a:latin typeface="Oswald"/>
              <a:ea typeface="Oswald"/>
              <a:cs typeface="Oswald"/>
              <a:sym typeface="Oswald"/>
            </a:endParaRP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
          <p:cNvPicPr preferRelativeResize="0"/>
          <p:nvPr/>
        </p:nvPicPr>
        <p:blipFill>
          <a:blip r:embed="rId3">
            <a:alphaModFix/>
          </a:blip>
          <a:stretch>
            <a:fillRect/>
          </a:stretch>
        </p:blipFill>
        <p:spPr>
          <a:xfrm>
            <a:off x="3524250" y="1317924"/>
            <a:ext cx="3662374" cy="5182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lvl="0" indent="0" algn="l" rtl="0">
              <a:spcBef>
                <a:spcPts val="0"/>
              </a:spcBef>
              <a:spcAft>
                <a:spcPts val="0"/>
              </a:spcAft>
              <a:buClr>
                <a:schemeClr val="dk1"/>
              </a:buClr>
              <a:buFont typeface="Arial"/>
              <a:buNone/>
            </a:pPr>
            <a:r>
              <a:rPr lang="sl-SI" sz="1800" b="1">
                <a:solidFill>
                  <a:schemeClr val="dk1"/>
                </a:solidFill>
                <a:latin typeface="Oswald"/>
                <a:ea typeface="Oswald"/>
                <a:cs typeface="Oswald"/>
                <a:sym typeface="Oswald"/>
              </a:rPr>
              <a:t>ANHOVO, SLOVENIJA</a:t>
            </a:r>
            <a:endParaRPr sz="1800">
              <a:solidFill>
                <a:schemeClr val="dk1"/>
              </a:solidFill>
              <a:latin typeface="Oswald"/>
              <a:ea typeface="Oswald"/>
              <a:cs typeface="Oswald"/>
              <a:sym typeface="Oswald"/>
            </a:endParaRPr>
          </a:p>
          <a:p>
            <a:pPr marL="0" lvl="0" indent="0" algn="l" rtl="0">
              <a:spcBef>
                <a:spcPts val="0"/>
              </a:spcBef>
              <a:spcAft>
                <a:spcPts val="0"/>
              </a:spcAft>
              <a:buClr>
                <a:schemeClr val="dk1"/>
              </a:buClr>
              <a:buFont typeface="Arial"/>
              <a:buNone/>
            </a:pPr>
            <a:endParaRPr sz="1800" b="1">
              <a:solidFill>
                <a:schemeClr val="dk1"/>
              </a:solidFill>
              <a:latin typeface="Oswald"/>
              <a:ea typeface="Oswald"/>
              <a:cs typeface="Oswald"/>
              <a:sym typeface="Oswald"/>
            </a:endParaRPr>
          </a:p>
          <a:p>
            <a:pPr marL="0" marR="0" lvl="0" indent="0" algn="l" rtl="0">
              <a:spcBef>
                <a:spcPts val="0"/>
              </a:spcBef>
              <a:spcAft>
                <a:spcPts val="0"/>
              </a:spcAft>
              <a:buNone/>
            </a:pPr>
            <a:endParaRPr sz="1800" b="1">
              <a:solidFill>
                <a:schemeClr val="dk1"/>
              </a:solidFill>
              <a:latin typeface="Oswald"/>
              <a:ea typeface="Oswald"/>
              <a:cs typeface="Oswald"/>
              <a:sym typeface="Oswald"/>
            </a:endParaRPr>
          </a:p>
        </p:txBody>
      </p:sp>
      <p:sp>
        <p:nvSpPr>
          <p:cNvPr id="129" name="Google Shape;129;p2"/>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pic>
        <p:nvPicPr>
          <p:cNvPr id="131" name="Google Shape;131;p2"/>
          <p:cNvPicPr preferRelativeResize="0"/>
          <p:nvPr/>
        </p:nvPicPr>
        <p:blipFill rotWithShape="1">
          <a:blip r:embed="rId4">
            <a:alphaModFix/>
          </a:blip>
          <a:srcRect l="3938" t="22918" b="41090"/>
          <a:stretch/>
        </p:blipFill>
        <p:spPr>
          <a:xfrm>
            <a:off x="457200" y="1171575"/>
            <a:ext cx="4878000" cy="2586000"/>
          </a:xfrm>
          <a:prstGeom prst="rect">
            <a:avLst/>
          </a:prstGeom>
          <a:noFill/>
          <a:ln>
            <a:noFill/>
          </a:ln>
        </p:spPr>
      </p:pic>
      <p:pic>
        <p:nvPicPr>
          <p:cNvPr id="132" name="Google Shape;132;p2"/>
          <p:cNvPicPr preferRelativeResize="0"/>
          <p:nvPr/>
        </p:nvPicPr>
        <p:blipFill rotWithShape="1">
          <a:blip r:embed="rId5">
            <a:alphaModFix/>
          </a:blip>
          <a:srcRect l="60224" t="38851" r="15301" b="31086"/>
          <a:stretch/>
        </p:blipFill>
        <p:spPr>
          <a:xfrm>
            <a:off x="5214950" y="4057650"/>
            <a:ext cx="3743323" cy="2586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p:nvPr/>
        </p:nvSpPr>
        <p:spPr>
          <a:xfrm>
            <a:off x="326591" y="3563217"/>
            <a:ext cx="8229240" cy="4114440"/>
          </a:xfrm>
          <a:prstGeom prst="rect">
            <a:avLst/>
          </a:prstGeom>
          <a:noFill/>
          <a:ln>
            <a:noFill/>
          </a:ln>
        </p:spPr>
        <p:txBody>
          <a:bodyPr spcFirstLastPara="1" wrap="square" lIns="0"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V kraju Anhovo, ki leži slabih 20 kilometrov iz Nove Gorice ob reki Soči, in srednjesoški dolini ljudje dihajo zrak, v katerem so izpusti iz bližnje cementarne Salonit Anhovo. V njej lahko letno sežgejo čez 109 tisoč ton odpadkov, tudi nevarnih, kar pomeni povprečno 300 ton na dan.</a:t>
            </a:r>
            <a:endParaRPr sz="1800">
              <a:solidFill>
                <a:schemeClr val="dk1"/>
              </a:solidFill>
              <a:latin typeface="Oswald"/>
              <a:ea typeface="Oswald"/>
              <a:cs typeface="Oswald"/>
              <a:sym typeface="Oswald"/>
            </a:endParaRPr>
          </a:p>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Temu rečemo sosežig – kurjenje odpadkov za pridobivanje energije za proizvodnjo cementa. Dovoljeni izpusti za sosežig pa so nekajkrat višji, kot so zakonsko določeni za sežigalnice, ki so namenjene samo sežiganju odpadkov. Taka veljavna ureditev je nesprejemljiva, saj so izpusti enako škodljivi za zdravje ljudi, ne glede na to, ali pridejo iz sežigalnice ali sosežigalnice, zato bi morala za oboje veljati enaka pravila. </a:t>
            </a:r>
            <a:endParaRPr sz="1800">
              <a:solidFill>
                <a:srgbClr val="000000"/>
              </a:solidFill>
              <a:latin typeface="Oswald"/>
              <a:ea typeface="Oswald"/>
              <a:cs typeface="Oswald"/>
              <a:sym typeface="Oswald"/>
            </a:endParaRPr>
          </a:p>
        </p:txBody>
      </p:sp>
      <p:pic>
        <p:nvPicPr>
          <p:cNvPr id="138" name="Google Shape;138;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9" name="Google Shape;139;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0" name="Google Shape;140;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1" name="Google Shape;141;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p:nvPr/>
        </p:nvSpPr>
        <p:spPr>
          <a:xfrm>
            <a:off x="302341" y="3428992"/>
            <a:ext cx="7773900" cy="2530200"/>
          </a:xfrm>
          <a:prstGeom prst="rect">
            <a:avLst/>
          </a:prstGeom>
          <a:noFill/>
          <a:ln>
            <a:noFill/>
          </a:ln>
        </p:spPr>
        <p:txBody>
          <a:bodyPr spcFirstLastPara="1" wrap="square" lIns="0"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sl-SI" sz="1800">
                <a:solidFill>
                  <a:schemeClr val="dk1"/>
                </a:solidFill>
                <a:latin typeface="Oswald"/>
                <a:ea typeface="Oswald"/>
                <a:cs typeface="Oswald"/>
                <a:sym typeface="Oswald"/>
              </a:rPr>
              <a:t>Pravica do življenja v čistem in zdravem okolju je osnovna človekova pravica, ki mora biti zagotovljena tudi za prebivalce_ke Anhovega. Sosežig odpadkov v cementarni je izjemno donosna dejavnost, kjer se na račun našega okolja in zdravja kujejo milijonski dobički, ki končajo v tujih zasebnih žepih. </a:t>
            </a:r>
            <a:endParaRPr sz="1800">
              <a:solidFill>
                <a:schemeClr val="dk1"/>
              </a:solidFill>
              <a:latin typeface="Oswald"/>
              <a:ea typeface="Oswald"/>
              <a:cs typeface="Oswald"/>
              <a:sym typeface="Oswald"/>
            </a:endParaRPr>
          </a:p>
          <a:p>
            <a:pPr marL="0" marR="0" lvl="0" indent="0" algn="l" rtl="0">
              <a:spcBef>
                <a:spcPts val="0"/>
              </a:spcBef>
              <a:spcAft>
                <a:spcPts val="0"/>
              </a:spcAft>
              <a:buNone/>
            </a:pPr>
            <a:endParaRPr sz="1800">
              <a:solidFill>
                <a:schemeClr val="dk1"/>
              </a:solidFill>
              <a:latin typeface="Oswald"/>
              <a:ea typeface="Oswald"/>
              <a:cs typeface="Oswald"/>
              <a:sym typeface="Oswald"/>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Sporočite predsedniku vlade, naj nemudoma sprejme zakonodajo, ki bo vzpostavila: </a:t>
            </a:r>
            <a:endParaRPr sz="1800" b="1">
              <a:solidFill>
                <a:schemeClr val="dk1"/>
              </a:solidFill>
              <a:latin typeface="Oswald"/>
              <a:ea typeface="Oswald"/>
              <a:cs typeface="Oswald"/>
              <a:sym typeface="Oswald"/>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 takojšnjo izenačitev mejnih vrednosti za sežig in sosežig, </a:t>
            </a:r>
            <a:endParaRPr sz="1800" b="1">
              <a:solidFill>
                <a:schemeClr val="dk1"/>
              </a:solidFill>
              <a:latin typeface="Oswald"/>
              <a:ea typeface="Oswald"/>
              <a:cs typeface="Oswald"/>
              <a:sym typeface="Oswald"/>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 uvedbo strožjega nadzora in </a:t>
            </a:r>
            <a:endParaRPr sz="1800" b="1">
              <a:solidFill>
                <a:schemeClr val="dk1"/>
              </a:solidFill>
              <a:latin typeface="Oswald"/>
              <a:ea typeface="Oswald"/>
              <a:cs typeface="Oswald"/>
              <a:sym typeface="Oswald"/>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 trajno merjenje težkih kovin.</a:t>
            </a:r>
            <a:endParaRPr sz="1800" b="1">
              <a:solidFill>
                <a:schemeClr val="dk1"/>
              </a:solidFill>
              <a:latin typeface="Oswald"/>
              <a:ea typeface="Oswald"/>
              <a:cs typeface="Oswald"/>
              <a:sym typeface="Oswald"/>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Oswald"/>
              <a:ea typeface="Oswald"/>
              <a:cs typeface="Oswald"/>
              <a:sym typeface="Oswald"/>
            </a:endParaRPr>
          </a:p>
          <a:p>
            <a:pPr marL="0" marR="0" lvl="0" indent="0" algn="l" rtl="0">
              <a:spcBef>
                <a:spcPts val="0"/>
              </a:spcBef>
              <a:spcAft>
                <a:spcPts val="0"/>
              </a:spcAft>
              <a:buNone/>
            </a:pPr>
            <a:endParaRPr sz="1800" b="0" i="0" u="none" strike="noStrike" cap="none">
              <a:solidFill>
                <a:srgbClr val="000000"/>
              </a:solidFill>
              <a:latin typeface="Oswald"/>
              <a:ea typeface="Oswald"/>
              <a:cs typeface="Oswald"/>
              <a:sym typeface="Oswald"/>
            </a:endParaRPr>
          </a:p>
        </p:txBody>
      </p:sp>
      <p:pic>
        <p:nvPicPr>
          <p:cNvPr id="147" name="Google Shape;147;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8" name="Google Shape;148;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9" name="Google Shape;149;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50" name="Google Shape;150;p4"/>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p:nvPr/>
        </p:nvSpPr>
        <p:spPr>
          <a:xfrm>
            <a:off x="914760" y="476672"/>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PIŠITE PREDSEDNIKU VLADE DR. ROBERTU GOLOBU </a:t>
            </a:r>
            <a:endParaRPr sz="1800" b="0" i="0" u="none" strike="noStrike" cap="none">
              <a:solidFill>
                <a:srgbClr val="000000"/>
              </a:solidFill>
              <a:latin typeface="Oswald"/>
              <a:ea typeface="Oswald"/>
              <a:cs typeface="Oswald"/>
              <a:sym typeface="Oswald"/>
            </a:endParaRPr>
          </a:p>
        </p:txBody>
      </p:sp>
      <p:sp>
        <p:nvSpPr>
          <p:cNvPr id="156" name="Google Shape;156;p5"/>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a:solidFill>
                  <a:schemeClr val="dk1"/>
                </a:solidFill>
                <a:latin typeface="Oswald"/>
                <a:ea typeface="Oswald"/>
                <a:cs typeface="Oswald"/>
                <a:sym typeface="Oswald"/>
              </a:rPr>
              <a:t>Pozovite predsednika vlade, naj takoj sprejme zakonodajo, ki bo ljudem v Anhovem omogočila življenje v čistem in zdravem okolju.</a:t>
            </a:r>
            <a:endParaRPr/>
          </a:p>
        </p:txBody>
      </p:sp>
      <p:pic>
        <p:nvPicPr>
          <p:cNvPr id="157" name="Google Shape;157;p5"/>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58" name="Google Shape;158;p5"/>
          <p:cNvSpPr/>
          <p:nvPr/>
        </p:nvSpPr>
        <p:spPr>
          <a:xfrm>
            <a:off x="1928850" y="3486700"/>
            <a:ext cx="5286300" cy="172830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b="1">
                <a:solidFill>
                  <a:schemeClr val="dk1"/>
                </a:solidFill>
                <a:latin typeface="Arial"/>
                <a:ea typeface="Arial"/>
                <a:cs typeface="Arial"/>
                <a:sym typeface="Arial"/>
              </a:rPr>
              <a:t>NASLAVLJANJE: </a:t>
            </a:r>
            <a:r>
              <a:rPr lang="sl-SI" sz="1800">
                <a:solidFill>
                  <a:schemeClr val="dk1"/>
                </a:solidFill>
              </a:rPr>
              <a:t>Spoštovani predsednik vlade</a:t>
            </a:r>
            <a:r>
              <a:rPr lang="sl-SI" sz="1800">
                <a:solidFill>
                  <a:schemeClr val="dk1"/>
                </a:solidFill>
                <a:latin typeface="Arial"/>
                <a:ea typeface="Arial"/>
                <a:cs typeface="Arial"/>
                <a:sym typeface="Arial"/>
              </a:rPr>
              <a:t> </a:t>
            </a:r>
            <a:endParaRPr sz="1800">
              <a:solidFill>
                <a:schemeClr val="dk1"/>
              </a:solidFill>
              <a:latin typeface="Oswald"/>
              <a:ea typeface="Oswald"/>
              <a:cs typeface="Oswald"/>
              <a:sym typeface="Oswald"/>
            </a:endParaRPr>
          </a:p>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p:nvPr/>
        </p:nvSpPr>
        <p:spPr>
          <a:xfrm>
            <a:off x="323528" y="476672"/>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sl-SI" sz="1800" b="1">
                <a:solidFill>
                  <a:schemeClr val="dk1"/>
                </a:solidFill>
                <a:latin typeface="Oswald"/>
                <a:ea typeface="Oswald"/>
                <a:cs typeface="Oswald"/>
                <a:sym typeface="Oswald"/>
              </a:rPr>
              <a:t>POKAŽITE LJUDEM V ANHOVEM SVOJO SOLIDARNOST</a:t>
            </a:r>
            <a:endParaRPr sz="1800" b="0" i="0" u="none" strike="noStrike" cap="none">
              <a:solidFill>
                <a:srgbClr val="000000"/>
              </a:solidFill>
              <a:latin typeface="Oswald"/>
              <a:ea typeface="Oswald"/>
              <a:cs typeface="Oswald"/>
              <a:sym typeface="Oswald"/>
            </a:endParaRPr>
          </a:p>
        </p:txBody>
      </p:sp>
      <p:sp>
        <p:nvSpPr>
          <p:cNvPr id="164" name="Google Shape;164;p6"/>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marL="285750" marR="0" lvl="0" indent="-171450" algn="l" rtl="0">
              <a:lnSpc>
                <a:spcPct val="150000"/>
              </a:lnSpc>
              <a:spcBef>
                <a:spcPts val="0"/>
              </a:spcBef>
              <a:spcAft>
                <a:spcPts val="0"/>
              </a:spcAft>
              <a:buClr>
                <a:schemeClr val="dk1"/>
              </a:buClr>
              <a:buSzPts val="1800"/>
              <a:buFont typeface="Arial"/>
              <a:buNone/>
            </a:pPr>
            <a:endParaRPr sz="1800">
              <a:solidFill>
                <a:srgbClr val="000000"/>
              </a:solidFill>
              <a:latin typeface="Oswald"/>
              <a:ea typeface="Oswald"/>
              <a:cs typeface="Oswald"/>
              <a:sym typeface="Oswald"/>
            </a:endParaRPr>
          </a:p>
        </p:txBody>
      </p:sp>
      <p:pic>
        <p:nvPicPr>
          <p:cNvPr id="165" name="Google Shape;165;p6"/>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66" name="Google Shape;166;p6"/>
          <p:cNvSpPr/>
          <p:nvPr/>
        </p:nvSpPr>
        <p:spPr>
          <a:xfrm>
            <a:off x="981764" y="3573016"/>
            <a:ext cx="6912768" cy="2232248"/>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a:solidFill>
                <a:srgbClr val="000000"/>
              </a:solidFill>
              <a:latin typeface="Oswald"/>
              <a:ea typeface="Oswald"/>
              <a:cs typeface="Oswald"/>
              <a:sym typeface="Oswald"/>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0" marR="0" lvl="0" indent="0" algn="l" rtl="0">
              <a:spcBef>
                <a:spcPts val="0"/>
              </a:spcBef>
              <a:spcAft>
                <a:spcPts val="0"/>
              </a:spcAft>
              <a:buNone/>
            </a:pPr>
            <a:r>
              <a:rPr lang="sl-SI" sz="1800">
                <a:solidFill>
                  <a:schemeClr val="dk1"/>
                </a:solidFill>
                <a:latin typeface="Oswald"/>
                <a:ea typeface="Oswald"/>
                <a:cs typeface="Oswald"/>
                <a:sym typeface="Oswald"/>
              </a:rPr>
              <a:t>Napišite jim sporočilo prijateljstva in podpore. Sporočite jim, da podpirate njihov boj za pravico do življenja v čistem in zdravem okolju. Sporočite jim, da v tej borbi niso sami. </a:t>
            </a:r>
            <a:endParaRPr/>
          </a:p>
          <a:p>
            <a:pPr marL="0" marR="0" lvl="0" indent="0" algn="l" rtl="0">
              <a:lnSpc>
                <a:spcPct val="150000"/>
              </a:lnSpc>
              <a:spcBef>
                <a:spcPts val="0"/>
              </a:spcBef>
              <a:spcAft>
                <a:spcPts val="0"/>
              </a:spcAft>
              <a:buNone/>
            </a:pPr>
            <a:r>
              <a:rPr lang="sl-SI" sz="1800" b="1">
                <a:solidFill>
                  <a:srgbClr val="000000"/>
                </a:solidFill>
                <a:latin typeface="Oswald"/>
                <a:ea typeface="Oswald"/>
                <a:cs typeface="Oswald"/>
                <a:sym typeface="Oswald"/>
              </a:rPr>
              <a:t>    </a:t>
            </a:r>
            <a:endParaRPr/>
          </a:p>
          <a:p>
            <a:pPr marL="285750" marR="0" lvl="0" indent="-171450" algn="l" rtl="0">
              <a:lnSpc>
                <a:spcPct val="150000"/>
              </a:lnSpc>
              <a:spcBef>
                <a:spcPts val="0"/>
              </a:spcBef>
              <a:spcAft>
                <a:spcPts val="0"/>
              </a:spcAft>
              <a:buClr>
                <a:schemeClr val="lt1"/>
              </a:buClr>
              <a:buSzPts val="1800"/>
              <a:buFont typeface="Arial"/>
              <a:buNone/>
            </a:pPr>
            <a:endParaRPr sz="1800" b="1">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b="1">
              <a:solidFill>
                <a:srgbClr val="000000"/>
              </a:solidFill>
              <a:latin typeface="Oswald"/>
              <a:ea typeface="Oswald"/>
              <a:cs typeface="Oswald"/>
              <a:sym typeface="Oswald"/>
            </a:endParaRPr>
          </a:p>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6" ma:contentTypeDescription="Ustvari nov dokument." ma:contentTypeScope="" ma:versionID="79e531bbd9087895ff761d8d751f68ce">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301dc42cb5fb87bf03707615aba1b4cb"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500374-54EB-486A-A3FE-3163B554621A}"/>
</file>

<file path=customXml/itemProps2.xml><?xml version="1.0" encoding="utf-8"?>
<ds:datastoreItem xmlns:ds="http://schemas.openxmlformats.org/officeDocument/2006/customXml" ds:itemID="{74FDD9A0-22E8-4E27-864E-541A111F6086}"/>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Diaprojekcija na zaslonu (4:3)</PresentationFormat>
  <Paragraphs>27</Paragraphs>
  <Slides>6</Slides>
  <Notes>6</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6</vt:i4>
      </vt:variant>
    </vt:vector>
  </HeadingPairs>
  <TitlesOfParts>
    <vt:vector size="11" baseType="lpstr">
      <vt:lpstr>Arial Narrow</vt:lpstr>
      <vt:lpstr>Oswald</vt:lpstr>
      <vt:lpstr>Arial</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Simona Podobnikar</cp:lastModifiedBy>
  <cp:revision>1</cp:revision>
  <dcterms:modified xsi:type="dcterms:W3CDTF">2022-11-21T07:49:23Z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ies>
</file>